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0" r:id="rId6"/>
    <p:sldId id="261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11/1/2015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7xo4tUMdAMw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-U0LhurGWOc" TargetMode="External"/><Relationship Id="rId2" Type="http://schemas.openxmlformats.org/officeDocument/2006/relationships/hyperlink" Target="https://www.youtube.com/watch?v=dS_SLF92e5A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PWeaLGealHQ" TargetMode="External"/><Relationship Id="rId2" Type="http://schemas.openxmlformats.org/officeDocument/2006/relationships/hyperlink" Target="https://www.youtube.com/watch?v=uUqhqsfE0YQ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i="1" dirty="0" smtClean="0"/>
              <a:t>Magna </a:t>
            </a:r>
            <a:r>
              <a:rPr lang="en-US" i="1" dirty="0" err="1" smtClean="0"/>
              <a:t>Carta</a:t>
            </a:r>
            <a:r>
              <a:rPr lang="en-US" dirty="0" smtClean="0"/>
              <a:t> and the birth of the British Government</a:t>
            </a: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Magna </a:t>
            </a:r>
            <a:r>
              <a:rPr lang="en-US" dirty="0" err="1" smtClean="0"/>
              <a:t>Carta</a:t>
            </a:r>
            <a:r>
              <a:rPr lang="en-US" dirty="0" smtClean="0"/>
              <a:t>, 1215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English nobles resent the growing power of the British king</a:t>
            </a:r>
          </a:p>
          <a:p>
            <a:endParaRPr lang="en-US" dirty="0" smtClean="0"/>
          </a:p>
          <a:p>
            <a:r>
              <a:rPr lang="en-US" u="sng" dirty="0" err="1" smtClean="0"/>
              <a:t>Runnymeade</a:t>
            </a:r>
            <a:r>
              <a:rPr lang="en-US" u="sng" dirty="0" smtClean="0"/>
              <a:t>, 1215: British nobles force King John to sign </a:t>
            </a:r>
            <a:r>
              <a:rPr lang="en-US" i="1" u="sng" dirty="0" smtClean="0"/>
              <a:t>Magna </a:t>
            </a:r>
            <a:r>
              <a:rPr lang="en-US" i="1" u="sng" dirty="0" err="1" smtClean="0"/>
              <a:t>Carta</a:t>
            </a:r>
            <a:endParaRPr lang="en-US" u="sng" dirty="0"/>
          </a:p>
          <a:p>
            <a:pPr lvl="1"/>
            <a:r>
              <a:rPr lang="en-US" u="sng" dirty="0" smtClean="0"/>
              <a:t>Gave basic rights to the lords</a:t>
            </a:r>
          </a:p>
          <a:p>
            <a:pPr lvl="1"/>
            <a:r>
              <a:rPr lang="en-US" u="sng" dirty="0" smtClean="0"/>
              <a:t>Puts limits on the monarch’s power</a:t>
            </a:r>
          </a:p>
          <a:p>
            <a:pPr lvl="1"/>
            <a:r>
              <a:rPr lang="en-US" u="sng" dirty="0" smtClean="0"/>
              <a:t>The United States Constitution was directly influenced by </a:t>
            </a:r>
            <a:r>
              <a:rPr lang="en-US" i="1" u="sng" dirty="0" smtClean="0"/>
              <a:t>Magna Carta</a:t>
            </a:r>
          </a:p>
          <a:p>
            <a:pPr lvl="1"/>
            <a:r>
              <a:rPr lang="en-US" i="1" u="sng" dirty="0" smtClean="0">
                <a:hlinkClick r:id="rId2"/>
              </a:rPr>
              <a:t>Link to "Magna Carta"</a:t>
            </a:r>
            <a:endParaRPr lang="en-US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Rise of Parliament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1295: Edward I invites two knights and two residents from each county to join the Great Council</a:t>
            </a:r>
          </a:p>
          <a:p>
            <a:pPr lvl="1"/>
            <a:r>
              <a:rPr lang="en-US" dirty="0" smtClean="0"/>
              <a:t>The Great Council consisted of nobles, bishops and officials</a:t>
            </a:r>
          </a:p>
          <a:p>
            <a:pPr lvl="1"/>
            <a:endParaRPr lang="en-US" dirty="0" smtClean="0"/>
          </a:p>
          <a:p>
            <a:r>
              <a:rPr lang="en-US" u="sng" dirty="0" smtClean="0"/>
              <a:t>The bishops and nobles become the House of Lords</a:t>
            </a:r>
          </a:p>
          <a:p>
            <a:r>
              <a:rPr lang="en-US" u="sng" dirty="0" smtClean="0"/>
              <a:t>The knights and county residents become the House of Commons</a:t>
            </a:r>
          </a:p>
          <a:p>
            <a:endParaRPr lang="en-US" u="sng" dirty="0" smtClean="0"/>
          </a:p>
          <a:p>
            <a:r>
              <a:rPr lang="en-US" u="sng" dirty="0" smtClean="0"/>
              <a:t>The British Parliament and </a:t>
            </a:r>
            <a:r>
              <a:rPr lang="en-US" i="1" u="sng" dirty="0" smtClean="0"/>
              <a:t>Magna Carta</a:t>
            </a:r>
            <a:r>
              <a:rPr lang="en-US" u="sng" dirty="0" smtClean="0"/>
              <a:t> are the most important steps in government since republican government was invented in Rome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Palace of Westminster</a:t>
            </a:r>
            <a:endParaRPr lang="en-US" dirty="0"/>
          </a:p>
        </p:txBody>
      </p:sp>
      <p:pic>
        <p:nvPicPr>
          <p:cNvPr id="1026" name="Picture 2" descr="http://kathika.com/wp-content/uploads/the-british-parliament-and-big-ben-**-maurice-**430-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691724"/>
            <a:ext cx="7772400" cy="5149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422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Houses of Parliament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Link to "What is the House of Commons?“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Link to "What is the House of Lords?"</a:t>
            </a:r>
            <a:endParaRPr lang="en-US" dirty="0"/>
          </a:p>
        </p:txBody>
      </p:sp>
      <p:pic>
        <p:nvPicPr>
          <p:cNvPr id="2050" name="Picture 2" descr="https://c2.staticflickr.com/8/7282/8737181234_3fac28af34_b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38" y="2718480"/>
            <a:ext cx="4038600" cy="2629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028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Prime Minister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Link to "Funny Moments in the House of Commons“</a:t>
            </a:r>
            <a:endParaRPr lang="en-US" dirty="0" smtClean="0"/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>
                <a:hlinkClick r:id="rId3"/>
              </a:rPr>
              <a:t>Link to "More Funny Moments in the House of Commons"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6" name="Picture 4" descr="http://marieclaire.media.ipcdigital.co.uk/11116/000063ee5/eaed/David-Cameron-Number10-LP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49" y="1713679"/>
            <a:ext cx="3405189" cy="4582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37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Summarize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57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3733</TotalTime>
  <Words>244</Words>
  <Application>Microsoft Office PowerPoint</Application>
  <PresentationFormat>On-screen Show (4:3)</PresentationFormat>
  <Paragraphs>32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Consolas</vt:lpstr>
      <vt:lpstr>Corbel</vt:lpstr>
      <vt:lpstr>Wingdings</vt:lpstr>
      <vt:lpstr>Wingdings 2</vt:lpstr>
      <vt:lpstr>Wingdings 3</vt:lpstr>
      <vt:lpstr>Default Theme</vt:lpstr>
      <vt:lpstr>Magna Carta and the birth of the British Government</vt:lpstr>
      <vt:lpstr>Magna Carta, 1215</vt:lpstr>
      <vt:lpstr>The Rise of Parliament</vt:lpstr>
      <vt:lpstr>Palace of Westminster</vt:lpstr>
      <vt:lpstr>Houses of Parliament</vt:lpstr>
      <vt:lpstr>The Prime Minister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Magna Carta and the birth of the British Government</dc:title>
  <dc:creator>Lawrence Ashley Staten</dc:creator>
  <cp:lastModifiedBy>Lawrence Staten</cp:lastModifiedBy>
  <cp:revision>15</cp:revision>
  <dcterms:created xsi:type="dcterms:W3CDTF">2011-11-02T20:50:04Z</dcterms:created>
  <dcterms:modified xsi:type="dcterms:W3CDTF">2015-11-01T21:16:10Z</dcterms:modified>
</cp:coreProperties>
</file>